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2" r:id="rId4"/>
    <p:sldId id="258" r:id="rId5"/>
    <p:sldId id="259" r:id="rId6"/>
    <p:sldId id="260" r:id="rId7"/>
    <p:sldId id="261" r:id="rId8"/>
    <p:sldId id="262" r:id="rId9"/>
    <p:sldId id="293" r:id="rId10"/>
    <p:sldId id="294" r:id="rId11"/>
    <p:sldId id="295" r:id="rId12"/>
    <p:sldId id="296" r:id="rId13"/>
    <p:sldId id="263" r:id="rId14"/>
    <p:sldId id="298" r:id="rId15"/>
    <p:sldId id="297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E8433-FDE6-44CA-9CB5-A772F9F97FD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37DB6-00A4-4CEE-9DFF-6ABE7826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9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37DB6-00A4-4CEE-9DFF-6ABE7826FC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0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LO GO TRUONG THCS THANH XUÂN TRU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LO GO TRUONG THCS THANH XUÂN TRU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-1"/>
            <a:ext cx="1714499" cy="1714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7027" y="2052032"/>
            <a:ext cx="769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WELCOME TO OUR CLASS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4114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Teacher: Le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2" descr="nhom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077">
            <a:off x="8667608" y="214745"/>
            <a:ext cx="579437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729747d8za2kbusq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9788"/>
            <a:ext cx="16002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729747d8za2kbusq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19788"/>
            <a:ext cx="16002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 descr="nhom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4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nhom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05731" y="-918369"/>
            <a:ext cx="5794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 descr="nhom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01731" y="-948531"/>
            <a:ext cx="5794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5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41613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	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Sunday, Tom gets up at 10 o'clock. Then he reads his newspaper in the kitchen. He has breakfast at 11.30 and then he telephones his mother in Scotland.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afternoon, at 1.00, Tom plays tennis with his sister and after that, they eat dinner in a restaurant. At 6.00, Tom swims for one hour and then he goes by bike to his brother´s house. They talk and listen to music.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Tom watches television in the evening and drinks a glass of Jack Daniel's whiskey. He goes to bed at 11.30.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1. Where does Tom have breakfast?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In the kitchen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In his bedroom		C. In the lounge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Who does he telephone in the morning?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His sister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His brother			C. His mother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3. Where does his mother live?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In England		B. In his brother's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In Scotland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What time does he play tennis with his sister?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1pm			B. 2pm				C. 11.30am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How long does Tom swim for?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Two hours		B. One hour			C. Six hours</a:t>
            </a:r>
          </a:p>
        </p:txBody>
      </p:sp>
      <p:sp>
        <p:nvSpPr>
          <p:cNvPr id="6" name="Oval 5"/>
          <p:cNvSpPr/>
          <p:nvPr/>
        </p:nvSpPr>
        <p:spPr>
          <a:xfrm>
            <a:off x="0" y="3534767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74823" y="41910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74823" y="4814455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61722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38100" y="5479536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90500" y="1143000"/>
            <a:ext cx="4000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0" y="1149927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275" y="1447800"/>
            <a:ext cx="9386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62200" y="1801090"/>
            <a:ext cx="446982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71800" y="2133600"/>
            <a:ext cx="3733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09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41613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	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Sunday, Tom gets up at 10 o'clock. Then he reads his newspaper in the kitchen. He has breakfast at 11.30 and then he telephones his mother in Scotland.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afternoon, at 1.00, Tom plays tennis with his sister and after that, they eat dinner in a restaurant. At 6.00, Tom swims for one hour and then he goes by bike to his brother´s house. They talk and listen to music.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Tom watches television in the evening and drinks a glass of Jack Daniel's whiskey. He goes to bed at 11.30.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6. How does Tom go to his brother's house?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By bike		B. By car			C. On foot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7. What does Tom drink in the evening?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Wine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Beer				C. Whiskey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8. What time does Tom go to bed?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11pm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11.30pm			C. Midnight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What time does he play tennis with his sister?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1pm			B. 2pm				C. 11.30am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How long does Tom swim for?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A. Two hours		B. One hour			C. Six hours</a:t>
            </a:r>
          </a:p>
        </p:txBody>
      </p:sp>
      <p:sp>
        <p:nvSpPr>
          <p:cNvPr id="6" name="Oval 5"/>
          <p:cNvSpPr/>
          <p:nvPr/>
        </p:nvSpPr>
        <p:spPr>
          <a:xfrm>
            <a:off x="0" y="3534767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74823" y="41910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3200" y="4814455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61722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38100" y="5479536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90500" y="1143000"/>
            <a:ext cx="4000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0" y="1149927"/>
            <a:ext cx="3124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275" y="1447800"/>
            <a:ext cx="9386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62200" y="1801090"/>
            <a:ext cx="446982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71800" y="2133600"/>
            <a:ext cx="3733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48600" y="21336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" y="2467428"/>
            <a:ext cx="2324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71950" y="2819400"/>
            <a:ext cx="42862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97" y="3156858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52550" y="3156858"/>
            <a:ext cx="2324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24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69322"/>
            <a:ext cx="91440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Viet Nam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is..(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.)….. tropical country. There are only two..(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.)…... in Viet 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: the dry season and the..(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.). season. It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often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rains in the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rainy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season. The.(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.)…… is wet and humid. In the dry season, it is hot..(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.)….. sunny. There is.(.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.)……. rain, so the country is very..(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7)…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.. There are thick forests and..(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.)….. rivers like the Mekong and the Red rivers. There are a lot of lakes and beaches,.(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9)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….. There aren’t..(1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0)…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.. deserts in Viet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1. A. a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B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an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the 			D Ø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2. A. season		B seasons 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parts 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D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countries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3. A. rain		B rains 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C rainy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D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raining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4. A. weather		B weathers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season		D seasons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5. A. but		B so 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too 			D and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6. A. lot of		B many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any			D a lot of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7. A. fine		B greening 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green 		D greens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8. A. great		B greats 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big 			D greatest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9. A. so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B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too 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and 			D but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A. some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		B much 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any 			D a</a:t>
            </a:r>
          </a:p>
          <a:p>
            <a:pPr algn="just"/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0722" y="25908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29718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95800" y="3333504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6868" y="3714504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401089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28700" y="7657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II. Read, then choose the best answer.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239000" y="439189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95800" y="4703615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6868" y="5084612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32364" y="54102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95800" y="5777332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PART 6. WRITING</a:t>
            </a:r>
            <a:endParaRPr lang="en-US" sz="24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" y="1143000"/>
            <a:ext cx="88011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How much is that schoolbag?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What ……………………………………………………….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What a difficult test!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There are many books on the bookshelf.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bookshelf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hair is long.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……………………………………………………….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My father usually drives to work.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My ……………………………………………………….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school bag is new.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……………………………………………….…..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Does Thu’s school have forty classrooms?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there… …………………………..………………..…?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534400" y="2371359"/>
            <a:ext cx="533400" cy="3931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768930"/>
            <a:ext cx="9067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I. Finish each sentence so that it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sz="2200" b="1" dirty="0"/>
              <a:t> the same as the sentence before it.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371600" y="1489365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the price of that schoolbag?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22098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 the test is!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29718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many books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3688898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long hair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2050" y="4412675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father usually goes to work by car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513311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new school bag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5867605"/>
            <a:ext cx="6858000" cy="419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forty classroom in Thu’s school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0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PART 6. WRITING</a:t>
            </a:r>
            <a:endParaRPr lang="en-US" sz="24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" y="1143000"/>
            <a:ext cx="8801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My  house is behind the hotel.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hotel.................................................................................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 Chi Minh city is more modern than Hoi An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Hoi An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It is not good for you to stay up too late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 You shouldn’t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…………………………………………………..?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8930"/>
            <a:ext cx="9067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I. Finish each sentence so that it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sz="2200" b="1" dirty="0"/>
              <a:t> the same as the sentence before it.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981200" y="1489365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in front of my house					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2209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more historic than Ho Chi Minh city.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2989659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stay up too late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9322" y="3657600"/>
            <a:ext cx="6617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Hoi An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isnot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as modern as Ho Chi Minh city.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9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3048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Exclamation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534400" y="64078"/>
            <a:ext cx="533400" cy="3931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6102" y="1175779"/>
            <a:ext cx="35693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Oh, The car is very luxury.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302" y="1999979"/>
            <a:ext cx="32281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a luxury car!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4593" y="2914380"/>
            <a:ext cx="32281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luxury the car is!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34502" y="1568169"/>
            <a:ext cx="81049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39102" y="1568169"/>
            <a:ext cx="5334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49047" y="15127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34502" y="152191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349047" y="2390137"/>
            <a:ext cx="81049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63448" y="2392374"/>
            <a:ext cx="5334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73393" y="233695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62902" y="232309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148156" y="3325318"/>
            <a:ext cx="81049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43557" y="3327555"/>
            <a:ext cx="5334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53502" y="3272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62011" y="325828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1671099"/>
            <a:ext cx="135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1380153"/>
            <a:ext cx="299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a/ an  +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+ N!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62600" y="1946563"/>
            <a:ext cx="2992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+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Ns!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38601" y="1219200"/>
            <a:ext cx="4762499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19066" y="718579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62400" y="4114800"/>
            <a:ext cx="135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97212" y="3352800"/>
            <a:ext cx="2260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the + N+ is!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000" y="4386364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the + Ns + are!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59383" y="3311462"/>
            <a:ext cx="4762499" cy="22409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024660" y="2683547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76800" y="4114801"/>
            <a:ext cx="135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17994" y="3876020"/>
            <a:ext cx="2260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 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+ is!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16782" y="4909584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 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+ are!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6781761" y="3761510"/>
            <a:ext cx="81049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705561" y="4820178"/>
            <a:ext cx="81049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19975" y="1219200"/>
            <a:ext cx="0" cy="1371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35" idx="3"/>
          </p:cNvCxnSpPr>
          <p:nvPr/>
        </p:nvCxnSpPr>
        <p:spPr>
          <a:xfrm>
            <a:off x="5319975" y="1905000"/>
            <a:ext cx="3481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96000" y="3311462"/>
            <a:ext cx="20782" cy="224095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40" idx="3"/>
          </p:cNvCxnSpPr>
          <p:nvPr/>
        </p:nvCxnSpPr>
        <p:spPr>
          <a:xfrm>
            <a:off x="6096000" y="4399240"/>
            <a:ext cx="2725882" cy="3270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4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1" grpId="0"/>
      <p:bldP spid="22" grpId="0"/>
      <p:bldP spid="25" grpId="0"/>
      <p:bldP spid="26" grpId="0"/>
      <p:bldP spid="29" grpId="0"/>
      <p:bldP spid="30" grpId="0"/>
      <p:bldP spid="31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 animBg="1"/>
      <p:bldP spid="41" grpId="0"/>
      <p:bldP spid="43" grpId="0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PART 6. WRITING</a:t>
            </a:r>
            <a:endParaRPr lang="en-US" sz="24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" y="1243548"/>
            <a:ext cx="8801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and fruit juices / everyday./ drink milk / Children / should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the supermarket / Is /next / to/ the post office?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with us / shopping / tomorrow? / like to go / Would you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has small / My English / white / teeth. / teacher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city. / This  / the / is / in / the / building / tallest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8644" y="768930"/>
            <a:ext cx="81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II. Rearrange the words to make meaningful sentences. 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609600" y="1589913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Children should drink milk and fruit juices everyday.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2310348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the supermarket next to the post office?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3958" y="3072348"/>
            <a:ext cx="7497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Would you like to go shopping with us tomorrow?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3958" y="3810000"/>
            <a:ext cx="6302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English teacher has small white teeth.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9322" y="44913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building is the tallest in the city.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9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461165" y="124691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8644" y="501315"/>
            <a:ext cx="7595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 A. PHONETICS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I. Find the word which has a different sound in the underlined part.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55455"/>
            <a:ext cx="9067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A. mother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aunt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D. cousin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A. visit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C. stopp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D. laugh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A. fr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dge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l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ght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l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ving		D. p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cture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A. 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		D. l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A. m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ntry		D. ab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A.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ick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	            	D.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A. excit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interest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worri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D. paint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A.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comp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ty			D. sh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9. A. ch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ir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f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ir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p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ir			D.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10. A. celebra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collec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educa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	D. ques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02622" y="17526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67000" y="2174705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33900" y="2639291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31068" y="3096491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76800" y="3949169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80564" y="4389889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87777" y="3506511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80564" y="4827621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280564" y="5324032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5779" y="121920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/z/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01779" y="121920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/z/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76900" y="1209810"/>
            <a:ext cx="536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/s/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86800" y="121920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/z/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5002" y="1711035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/id/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76721" y="1680865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/t/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6979" y="1726895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/t/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49014" y="167640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/t/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38930" y="21425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88795" y="2156385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ai</a:t>
            </a:r>
            <a:r>
              <a:rPr lang="en-US" sz="2400" dirty="0" smtClean="0">
                <a:solidFill>
                  <a:srgbClr val="FF0000"/>
                </a:solidFill>
              </a:rPr>
              <a:t>ː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66979" y="218856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550414" y="213360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57177" y="2584102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ʊ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88795" y="261558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ʊ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69810" y="2618050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ɔː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10648" y="2595265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ʊ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37846" y="3079715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aʊ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8525" y="307725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aʊ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66979" y="3045767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ʌ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412251" y="2971800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</a:t>
            </a:r>
            <a:r>
              <a:rPr lang="en-US" sz="2400" dirty="0" err="1" smtClean="0">
                <a:solidFill>
                  <a:srgbClr val="FF0000"/>
                </a:solidFill>
              </a:rPr>
              <a:t>aʊ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15188" y="3483499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96325" y="3481037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l-GR" sz="2400" dirty="0">
                <a:solidFill>
                  <a:srgbClr val="FF0000"/>
                </a:solidFill>
              </a:rPr>
              <a:t> θ 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44321" y="3449551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ð /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69928" y="3438390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</a:t>
            </a:r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596058" y="3944704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id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14800" y="3886200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id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288728" y="3910756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</a:t>
            </a:r>
            <a:r>
              <a:rPr lang="en-US" sz="2400" dirty="0" smtClean="0">
                <a:solidFill>
                  <a:srgbClr val="FF0000"/>
                </a:solidFill>
              </a:rPr>
              <a:t>d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34400" y="3909445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/id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322114" y="4345289"/>
            <a:ext cx="937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ju</a:t>
            </a:r>
            <a:r>
              <a:rPr lang="en-US" sz="2400" dirty="0">
                <a:solidFill>
                  <a:srgbClr val="FF0000"/>
                </a:solidFill>
              </a:rPr>
              <a:t>ː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84357" y="4342827"/>
            <a:ext cx="870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ju</a:t>
            </a:r>
            <a:r>
              <a:rPr lang="en-US" sz="2400" dirty="0" smtClean="0">
                <a:solidFill>
                  <a:srgbClr val="FF0000"/>
                </a:solidFill>
              </a:rPr>
              <a:t>ː/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1247" y="4311341"/>
            <a:ext cx="862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ju</a:t>
            </a:r>
            <a:r>
              <a:rPr lang="en-US" sz="2400" dirty="0" smtClean="0">
                <a:solidFill>
                  <a:srgbClr val="FF0000"/>
                </a:solidFill>
              </a:rPr>
              <a:t>ː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305651" y="4338935"/>
            <a:ext cx="76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ʌ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22114" y="4781593"/>
            <a:ext cx="937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eə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642794" y="4779131"/>
            <a:ext cx="902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eə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51247" y="4747645"/>
            <a:ext cx="91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</a:t>
            </a:r>
            <a:r>
              <a:rPr lang="en-US" sz="2400" dirty="0" err="1">
                <a:solidFill>
                  <a:srgbClr val="FF0000"/>
                </a:solidFill>
              </a:rPr>
              <a:t>eə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196519" y="4796135"/>
            <a:ext cx="871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/ ɑː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37847" y="5552633"/>
            <a:ext cx="97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ʃ 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ə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88344" y="5554058"/>
            <a:ext cx="97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ʃ 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ə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10200" y="5555483"/>
            <a:ext cx="97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ʃ 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ə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80211" y="5552632"/>
            <a:ext cx="1250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ən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6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2" grpId="0"/>
      <p:bldP spid="83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8644" y="501315"/>
            <a:ext cx="7595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 A. PHONETICS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794" y="1168773"/>
            <a:ext cx="9067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II. Find the word which has different stress from the others.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1. A. beautiful		B. vegetable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breakfast		D. apartment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2. A. population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structure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ocean		D. desert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3. A. pagoda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visit		C. uncle		D. pastime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4. A. traffic	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purple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lemonade		D. finger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5. A. nationality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population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destination		D. animal</a:t>
            </a:r>
          </a:p>
        </p:txBody>
      </p:sp>
      <p:sp>
        <p:nvSpPr>
          <p:cNvPr id="18" name="Oval 17"/>
          <p:cNvSpPr/>
          <p:nvPr/>
        </p:nvSpPr>
        <p:spPr>
          <a:xfrm>
            <a:off x="7163165" y="1950844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2622" y="2482715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52400" y="29718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04457" y="350185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78533" y="4027034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9618" y="1896514"/>
            <a:ext cx="54554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199533" y="1950844"/>
            <a:ext cx="45719" cy="1199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978544" y="1896514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900923" y="1924224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295400" y="2438400"/>
            <a:ext cx="54554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30267" y="2492730"/>
            <a:ext cx="45719" cy="1199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32228" y="2484295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797944" y="2438400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982806" y="2966756"/>
            <a:ext cx="54554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184548" y="3023906"/>
            <a:ext cx="45719" cy="1199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003872" y="3029546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792314" y="2974923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60254" y="3524018"/>
            <a:ext cx="54554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156409" y="3507277"/>
            <a:ext cx="45719" cy="1199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562600" y="3512917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836412" y="3466868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346489" y="4086992"/>
            <a:ext cx="45719" cy="1000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3810000" y="4017097"/>
            <a:ext cx="45719" cy="1199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5547010" y="4029842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7741658" y="4007449"/>
            <a:ext cx="50656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1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8644" y="4572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 B. VOCABULARY &amp; GRAMMAR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7862" y="841875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Choose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correct answers.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Can you ___________ me the ruler, please?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pass		B. move		C.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D. turn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My close friend, Mai, has a __________ face and _________ hair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big – black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small – short	C. round – black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short – long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It is called the Lion room __________ there is a big lion on the wall.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so		B. because		C. but			D. like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We are moving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new house ________ the city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soon.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to – in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at – at		C. to – from 		D. from – in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My parents often help me ____________ my homework.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about		B. with		C. at			D. in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________________ in Hanoi two years ago.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visits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is visiting		C. visited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has visited</a:t>
            </a:r>
          </a:p>
        </p:txBody>
      </p:sp>
      <p:sp>
        <p:nvSpPr>
          <p:cNvPr id="7" name="Oval 6"/>
          <p:cNvSpPr/>
          <p:nvPr/>
        </p:nvSpPr>
        <p:spPr>
          <a:xfrm>
            <a:off x="-20782" y="16002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71555" y="22860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2991" y="3058793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3794813"/>
            <a:ext cx="469322" cy="4232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71555" y="5203041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43200" y="4592447"/>
            <a:ext cx="381000" cy="3470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8644" y="4572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 B. VOCABULARY &amp; GRAMMAR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7862" y="841875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Choose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correct answers.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19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I often __________ badminton with my friend _________ school.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play – after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plays – after	C. am playing –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to play – in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James is interested __________ playing football.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to		B. in			C. with			D. 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9. My teacher ____________ long black hair.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have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is having		C. has			D. to have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10. Be quiet! The teacher _______________ 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teaching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teaches		C.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teach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is teaching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11. Phuong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many new friends in his new school.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don’t have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don’t has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doesn’t has    	D. doesn’t have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12. Would you like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 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cartoon with us tonight?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to watch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watch              	C. watching        	D. watches</a:t>
            </a:r>
          </a:p>
        </p:txBody>
      </p:sp>
      <p:sp>
        <p:nvSpPr>
          <p:cNvPr id="7" name="Oval 6"/>
          <p:cNvSpPr/>
          <p:nvPr/>
        </p:nvSpPr>
        <p:spPr>
          <a:xfrm>
            <a:off x="-64078" y="1593273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52600" y="23622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5800" y="3058793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24700" y="38100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89962" y="45720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-64078" y="5286315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8644" y="3810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 B. VOCABULARY &amp; GRAMMAR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7862" y="765675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Choose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correct answers.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1430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13. Could you tell me how to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the post office?- Oh, it is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left,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bookstore and movie theater.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on, at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go, on, in   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reach, on,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 			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go, on, between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 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noodles last night?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Did you 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Were you eat	C.  Did you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ate          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Do you ate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15. It took us an hour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 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last year.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drive	B. driving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to drive 	</a:t>
            </a:r>
            <a:r>
              <a:rPr lang="nl-NL" sz="24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. Drove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the table were vegetables, bread and two large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	 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bowl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soup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bowl of soups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bowls of soups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bowls of soup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17. My brother never goes to school late and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 	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so do I.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Neither don’t I.  	C. I don’t,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either        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 don’t,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02724" y="225136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64078" y="30480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1998" y="3714329"/>
            <a:ext cx="464125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02724" y="4752109"/>
            <a:ext cx="526475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94510" y="5491579"/>
            <a:ext cx="469322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8644" y="4572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 B. VOCABULARY &amp; GRAMMAR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7862" y="841875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Choose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correct answers.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202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18. That is ________ film I’ve ever seen.</a:t>
            </a:r>
          </a:p>
          <a:p>
            <a:pPr marL="457200" indent="-457200">
              <a:buAutoNum type="alphaU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interestest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		B. the interesting   	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the most interesting 		D. the most interested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19. I’ve never read a_______ novel than this one.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longest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longer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most longest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more longer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20. My friends always do their homework. They’re……………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lazy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curious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hardworking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talkative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-64078" y="19812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2743708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3422073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-7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499" y="616803"/>
            <a:ext cx="8191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II. Complete the following sentences with the correct form of the words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capital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8644" y="304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 B. VOCABULARY &amp; GRAMMAR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139359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What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 is there?               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249" y="2819400"/>
            <a:ext cx="899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Mai: (1) ……………………………………………	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Tuan: Well, it’s not very big.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Ba: (2) …………………………………………….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Yes, there is. It’s small, but that’s OK.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Mai: Is there a light for reading in bed?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Tuan: (3) ……………………………………………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Ba: (4) ………………………………………………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Tuan: Well, there are blue curtains and two chairs. There’s a desk, and (5) ………………………..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87091" y="139582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Is there a bookshelf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049" y="1791325"/>
            <a:ext cx="4400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on it there’s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computer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9325" y="1828800"/>
            <a:ext cx="5327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What’s your new bedroom like, Tuan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3122" y="2238437"/>
            <a:ext cx="3645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No, there isn’t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539" y="1393594"/>
            <a:ext cx="9048751" cy="14258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28368 0.130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20955 0.296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08264 0.3400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44444E-6 L 0.17917 0.5187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01563 0.560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2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 TEST 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644" cy="9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Sunday, Tom gets up at 10 o'clock. Then he reads his newspaper in the kitchen. He has breakfast at 11.30 and then he telephones his mother in Scotland.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afternoon, at 1.00, Tom plays tennis with his sister and after that, they eat dinner in a restaurant. At 6.00, Tom swims for one hour and then he goes by bike to his brother´s house. They talk and listen to music.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Tom watches television in the evening and drinks a glass of Jack Daniel's whiskey. He goes to bed at 11.30.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Where does Tom have breakfast?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In the kitchen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In his bedroom		C. In the lounge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Who does he telephone in the morning?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His sister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His brother			C. His mother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Where does his mother live?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In England		B. In his brother's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C.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Scotland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READING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685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I. Read the passage and answer the questions.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987</Words>
  <Application>Microsoft Office PowerPoint</Application>
  <PresentationFormat>On-screen Show (4:3)</PresentationFormat>
  <Paragraphs>264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NGUYET</dc:creator>
  <cp:lastModifiedBy>Windows User</cp:lastModifiedBy>
  <cp:revision>98</cp:revision>
  <dcterms:created xsi:type="dcterms:W3CDTF">2006-08-16T00:00:00Z</dcterms:created>
  <dcterms:modified xsi:type="dcterms:W3CDTF">2020-03-30T14:37:24Z</dcterms:modified>
</cp:coreProperties>
</file>